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14"/>
  </p:notesMasterIdLst>
  <p:handoutMasterIdLst>
    <p:handoutMasterId r:id="rId15"/>
  </p:handoutMasterIdLst>
  <p:sldIdLst>
    <p:sldId id="256" r:id="rId5"/>
    <p:sldId id="332" r:id="rId6"/>
    <p:sldId id="341" r:id="rId7"/>
    <p:sldId id="342" r:id="rId8"/>
    <p:sldId id="343" r:id="rId9"/>
    <p:sldId id="344" r:id="rId10"/>
    <p:sldId id="345" r:id="rId11"/>
    <p:sldId id="340" r:id="rId12"/>
    <p:sldId id="274" r:id="rId13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15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0615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751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410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8466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7878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2918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3119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5477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3-1-2021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3-1-2021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3-1-2021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2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Stoffen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5380709"/>
            <a:ext cx="3217538" cy="496563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2.4 Dichtheid</a:t>
            </a:r>
            <a:endParaRPr lang="nl-NL" sz="28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9" name="Picture 4" descr="Afbeeldingsresultaat voor bel staal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14" t="9870" r="29081" b="12773"/>
          <a:stretch/>
        </p:blipFill>
        <p:spPr bwMode="auto">
          <a:xfrm>
            <a:off x="4994397" y="2439977"/>
            <a:ext cx="2385916" cy="34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5"/>
          <a:srcRect l="1191" r="43590"/>
          <a:stretch/>
        </p:blipFill>
        <p:spPr>
          <a:xfrm>
            <a:off x="7452320" y="2439977"/>
            <a:ext cx="1691680" cy="3456000"/>
          </a:xfrm>
          <a:prstGeom prst="rect">
            <a:avLst/>
          </a:prstGeom>
          <a:ln w="19050">
            <a:noFill/>
          </a:ln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6"/>
          <a:srcRect l="15077" t="5217" r="64975" b="1859"/>
          <a:stretch/>
        </p:blipFill>
        <p:spPr>
          <a:xfrm>
            <a:off x="1" y="2439977"/>
            <a:ext cx="1619672" cy="34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2.4 Dichtheid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Lichte en zware stoffen</a:t>
            </a:r>
          </a:p>
          <a:p>
            <a:r>
              <a:rPr lang="nl-NL" dirty="0" smtClean="0"/>
              <a:t>Hoe kun je nagaan dat de ene stof lichter is dan de andere stof?</a:t>
            </a:r>
          </a:p>
          <a:p>
            <a:pPr lvl="1"/>
            <a:r>
              <a:rPr lang="nl-NL" i="1" dirty="0" smtClean="0"/>
              <a:t>Eerlijk </a:t>
            </a:r>
            <a:r>
              <a:rPr lang="nl-NL" dirty="0" smtClean="0"/>
              <a:t>met elkaar vergelijken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1026" name="Picture 2" descr="Afbeeldingsresultaat voor fiets aluminium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40" b="9282"/>
          <a:stretch/>
        </p:blipFill>
        <p:spPr bwMode="auto">
          <a:xfrm>
            <a:off x="899592" y="4109940"/>
            <a:ext cx="333375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bel staal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65" b="12878"/>
          <a:stretch/>
        </p:blipFill>
        <p:spPr bwMode="auto">
          <a:xfrm>
            <a:off x="5535790" y="4098250"/>
            <a:ext cx="2636610" cy="2039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1940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2.4 Dichtheid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Lichte en zware stoffen</a:t>
            </a:r>
          </a:p>
          <a:p>
            <a:r>
              <a:rPr lang="nl-NL" dirty="0" smtClean="0"/>
              <a:t>Eerlijk vergelijken werkt als volgt:</a:t>
            </a:r>
          </a:p>
          <a:p>
            <a:pPr lvl="1"/>
            <a:r>
              <a:rPr lang="nl-NL" dirty="0" smtClean="0"/>
              <a:t>Neem van elke stof een blokje van 1 cm</a:t>
            </a:r>
            <a:r>
              <a:rPr lang="nl-NL" baseline="30000" dirty="0" smtClean="0"/>
              <a:t>3</a:t>
            </a:r>
          </a:p>
          <a:p>
            <a:pPr lvl="1"/>
            <a:r>
              <a:rPr lang="nl-NL" dirty="0" smtClean="0"/>
              <a:t>Bepaal de massa met een weegschaal</a:t>
            </a:r>
          </a:p>
          <a:p>
            <a:pPr lvl="1"/>
            <a:r>
              <a:rPr lang="nl-NL" dirty="0" smtClean="0"/>
              <a:t>Blokje met de kleinste massa is de lichtste stof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8309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2.4 Dichtheid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De dichtheid van een stof</a:t>
            </a:r>
          </a:p>
          <a:p>
            <a:r>
              <a:rPr lang="nl-NL" dirty="0" smtClean="0"/>
              <a:t>Elk blokje aluminium van 1 cm</a:t>
            </a:r>
            <a:r>
              <a:rPr lang="nl-NL" baseline="30000" dirty="0" smtClean="0"/>
              <a:t>3</a:t>
            </a:r>
            <a:r>
              <a:rPr lang="nl-NL" dirty="0" smtClean="0"/>
              <a:t> heeft een massa van 2,7 g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stofeigenschap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Deze eigenschap is zo </a:t>
            </a:r>
            <a:r>
              <a:rPr lang="nl-NL" u="sng" dirty="0" smtClean="0">
                <a:sym typeface="Wingdings" panose="05000000000000000000" pitchFamily="2" charset="2"/>
              </a:rPr>
              <a:t>belangrijk</a:t>
            </a:r>
            <a:r>
              <a:rPr lang="nl-NL" dirty="0" smtClean="0">
                <a:sym typeface="Wingdings" panose="05000000000000000000" pitchFamily="2" charset="2"/>
              </a:rPr>
              <a:t> dat er een apart woord v</a:t>
            </a:r>
            <a:r>
              <a:rPr lang="nl-NL" dirty="0">
                <a:sym typeface="Wingdings" panose="05000000000000000000" pitchFamily="2" charset="2"/>
              </a:rPr>
              <a:t>oor is bedacht  </a:t>
            </a:r>
            <a:r>
              <a:rPr lang="nl-NL" b="1" dirty="0">
                <a:solidFill>
                  <a:srgbClr val="8FAA32"/>
                </a:solidFill>
                <a:sym typeface="Wingdings" panose="05000000000000000000" pitchFamily="2" charset="2"/>
              </a:rPr>
              <a:t>dichtheid</a:t>
            </a:r>
            <a:endParaRPr lang="nl-NL" b="1" dirty="0">
              <a:solidFill>
                <a:srgbClr val="8FAA32"/>
              </a:solidFill>
            </a:endParaRP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Je zegt: </a:t>
            </a:r>
            <a:r>
              <a:rPr lang="nl-NL" i="1" dirty="0" smtClean="0">
                <a:sym typeface="Wingdings" panose="05000000000000000000" pitchFamily="2" charset="2"/>
              </a:rPr>
              <a:t>De dichtheid van aluminium is </a:t>
            </a:r>
            <a:r>
              <a:rPr lang="nl-NL" i="1" u="sng" dirty="0" smtClean="0">
                <a:sym typeface="Wingdings" panose="05000000000000000000" pitchFamily="2" charset="2"/>
              </a:rPr>
              <a:t>2,7 g/cm</a:t>
            </a:r>
            <a:r>
              <a:rPr lang="nl-NL" i="1" u="sng" baseline="30000" dirty="0" smtClean="0">
                <a:sym typeface="Wingdings" panose="05000000000000000000" pitchFamily="2" charset="2"/>
              </a:rPr>
              <a:t>3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5587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2.4 Dichtheid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De dichtheid van een stof</a:t>
            </a:r>
          </a:p>
          <a:p>
            <a:r>
              <a:rPr lang="nl-NL" dirty="0" smtClean="0"/>
              <a:t>Aan de dichtheid kun je een stof </a:t>
            </a:r>
            <a:r>
              <a:rPr lang="nl-NL" i="1" dirty="0" smtClean="0"/>
              <a:t>herkennen</a:t>
            </a:r>
            <a:endParaRPr lang="nl-NL" i="1" u="sng" baseline="30000" dirty="0" smtClean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4"/>
          <a:srcRect t="5217" b="1859"/>
          <a:stretch/>
        </p:blipFill>
        <p:spPr>
          <a:xfrm>
            <a:off x="340429" y="2876316"/>
            <a:ext cx="8458739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2479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2.4 Dichtheid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De dichtheid bepalen</a:t>
            </a:r>
          </a:p>
          <a:p>
            <a:r>
              <a:rPr lang="nl-NL" dirty="0" smtClean="0"/>
              <a:t>Je kunt de dichtheid ook</a:t>
            </a:r>
            <a:br>
              <a:rPr lang="nl-NL" dirty="0" smtClean="0"/>
            </a:br>
            <a:r>
              <a:rPr lang="nl-NL" dirty="0" smtClean="0"/>
              <a:t>berekenen als het blokje van</a:t>
            </a:r>
            <a:br>
              <a:rPr lang="nl-NL" dirty="0" smtClean="0"/>
            </a:br>
            <a:r>
              <a:rPr lang="nl-NL" dirty="0" smtClean="0"/>
              <a:t>de stof groter is dan 1 cm</a:t>
            </a:r>
            <a:r>
              <a:rPr lang="nl-NL" baseline="30000" dirty="0" smtClean="0"/>
              <a:t>3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Formule: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5519" y="2128401"/>
            <a:ext cx="2876380" cy="3244815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5282" y="4725144"/>
            <a:ext cx="3314700" cy="1104900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4049206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2.4 Dichtheid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Drijven, zinken en zweven</a:t>
            </a:r>
          </a:p>
          <a:p>
            <a:r>
              <a:rPr lang="nl-NL" i="1" dirty="0" smtClean="0"/>
              <a:t>Drijven op water: </a:t>
            </a:r>
            <a:r>
              <a:rPr lang="nl-NL" dirty="0" smtClean="0"/>
              <a:t>als de dichtheid </a:t>
            </a:r>
            <a:r>
              <a:rPr lang="nl-NL" u="sng" dirty="0" smtClean="0"/>
              <a:t>kleiner</a:t>
            </a:r>
            <a:r>
              <a:rPr lang="nl-NL" dirty="0" smtClean="0"/>
              <a:t> is dan die van water (1,0 g/cm</a:t>
            </a:r>
            <a:r>
              <a:rPr lang="nl-NL" baseline="30000" dirty="0" smtClean="0"/>
              <a:t>3</a:t>
            </a:r>
            <a:r>
              <a:rPr lang="nl-NL" dirty="0" smtClean="0"/>
              <a:t>)</a:t>
            </a:r>
          </a:p>
          <a:p>
            <a:r>
              <a:rPr lang="nl-NL" i="1" dirty="0" smtClean="0"/>
              <a:t>Zinken in water</a:t>
            </a:r>
            <a:r>
              <a:rPr lang="nl-NL" i="1" dirty="0"/>
              <a:t>: </a:t>
            </a:r>
            <a:r>
              <a:rPr lang="nl-NL" dirty="0"/>
              <a:t>als de dichtheid </a:t>
            </a:r>
            <a:r>
              <a:rPr lang="nl-NL" u="sng" dirty="0" smtClean="0"/>
              <a:t>groter</a:t>
            </a:r>
            <a:r>
              <a:rPr lang="nl-NL" dirty="0" smtClean="0"/>
              <a:t> </a:t>
            </a:r>
            <a:r>
              <a:rPr lang="nl-NL" dirty="0"/>
              <a:t>is dan die van water (1,0 g/cm</a:t>
            </a:r>
            <a:r>
              <a:rPr lang="nl-NL" baseline="30000" dirty="0"/>
              <a:t>3</a:t>
            </a:r>
            <a:r>
              <a:rPr lang="nl-NL" dirty="0" smtClean="0"/>
              <a:t>)</a:t>
            </a:r>
            <a:endParaRPr lang="nl-NL" i="1" u="sng" baseline="30000" dirty="0" smtClean="0">
              <a:sym typeface="Wingdings" panose="05000000000000000000" pitchFamily="2" charset="2"/>
            </a:endParaRPr>
          </a:p>
          <a:p>
            <a:r>
              <a:rPr lang="nl-NL" i="1" dirty="0" smtClean="0"/>
              <a:t>‘Zweven’ in </a:t>
            </a:r>
            <a:r>
              <a:rPr lang="nl-NL" i="1" dirty="0"/>
              <a:t>water: </a:t>
            </a:r>
            <a:r>
              <a:rPr lang="nl-NL" dirty="0"/>
              <a:t>als de dichtheid </a:t>
            </a:r>
            <a:r>
              <a:rPr lang="nl-NL" u="sng" dirty="0" smtClean="0"/>
              <a:t>hetzelfde</a:t>
            </a:r>
            <a:r>
              <a:rPr lang="nl-NL" dirty="0" smtClean="0"/>
              <a:t> </a:t>
            </a:r>
            <a:r>
              <a:rPr lang="nl-NL" dirty="0"/>
              <a:t>is </a:t>
            </a:r>
            <a:r>
              <a:rPr lang="nl-NL" dirty="0" smtClean="0"/>
              <a:t>als </a:t>
            </a:r>
            <a:r>
              <a:rPr lang="nl-NL" dirty="0"/>
              <a:t>die van water (1,0 g/cm</a:t>
            </a:r>
            <a:r>
              <a:rPr lang="nl-NL" baseline="30000" dirty="0"/>
              <a:t>3</a:t>
            </a:r>
            <a:r>
              <a:rPr lang="nl-NL" dirty="0"/>
              <a:t>)</a:t>
            </a:r>
            <a:endParaRPr lang="nl-NL" i="1" u="sng" baseline="30000" dirty="0">
              <a:sym typeface="Wingdings" panose="05000000000000000000" pitchFamily="2" charset="2"/>
            </a:endParaRPr>
          </a:p>
          <a:p>
            <a:endParaRPr lang="nl-NL" i="1" u="sng" baseline="30000" dirty="0" smtClean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0578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2.4 Dichtheid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olidFill>
                  <a:srgbClr val="8FAA32"/>
                </a:solidFill>
              </a:rPr>
              <a:t>Plus </a:t>
            </a:r>
            <a:r>
              <a:rPr lang="nl-NL" b="1" dirty="0" smtClean="0"/>
              <a:t>Dichtheid en temperatuur</a:t>
            </a:r>
            <a:endParaRPr lang="nl-NL" b="1" dirty="0"/>
          </a:p>
          <a:p>
            <a:r>
              <a:rPr lang="nl-NL" dirty="0" smtClean="0"/>
              <a:t>Vaste stof </a:t>
            </a:r>
            <a:r>
              <a:rPr lang="nl-NL" i="1" dirty="0" smtClean="0"/>
              <a:t>verhitten </a:t>
            </a:r>
            <a:r>
              <a:rPr lang="nl-NL" dirty="0" smtClean="0">
                <a:sym typeface="Wingdings" panose="05000000000000000000" pitchFamily="2" charset="2"/>
              </a:rPr>
              <a:t> de stof </a:t>
            </a:r>
            <a:r>
              <a:rPr lang="nl-NL" u="sng" dirty="0" smtClean="0">
                <a:sym typeface="Wingdings" panose="05000000000000000000" pitchFamily="2" charset="2"/>
              </a:rPr>
              <a:t>zet uit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Het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volume</a:t>
            </a:r>
            <a:r>
              <a:rPr lang="nl-NL" dirty="0" smtClean="0">
                <a:sym typeface="Wingdings" panose="05000000000000000000" pitchFamily="2" charset="2"/>
              </a:rPr>
              <a:t> van de stof wordt dus </a:t>
            </a:r>
            <a:r>
              <a:rPr lang="nl-NL" u="sng" dirty="0" smtClean="0">
                <a:sym typeface="Wingdings" panose="05000000000000000000" pitchFamily="2" charset="2"/>
              </a:rPr>
              <a:t>groter</a:t>
            </a:r>
          </a:p>
          <a:p>
            <a:pPr lvl="1"/>
            <a:r>
              <a:rPr lang="nl-NL" i="1" dirty="0" smtClean="0">
                <a:sym typeface="Wingdings" panose="05000000000000000000" pitchFamily="2" charset="2"/>
              </a:rPr>
              <a:t>Maar: </a:t>
            </a:r>
            <a:r>
              <a:rPr lang="nl-NL" dirty="0">
                <a:sym typeface="Wingdings" panose="05000000000000000000" pitchFamily="2" charset="2"/>
              </a:rPr>
              <a:t>d</a:t>
            </a:r>
            <a:r>
              <a:rPr lang="nl-NL" dirty="0" smtClean="0">
                <a:sym typeface="Wingdings" panose="05000000000000000000" pitchFamily="2" charset="2"/>
              </a:rPr>
              <a:t>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massa</a:t>
            </a:r>
            <a:r>
              <a:rPr lang="nl-NL" dirty="0" smtClean="0">
                <a:sym typeface="Wingdings" panose="05000000000000000000" pitchFamily="2" charset="2"/>
              </a:rPr>
              <a:t> blijft wel </a:t>
            </a:r>
            <a:r>
              <a:rPr lang="nl-NL" u="sng" dirty="0" smtClean="0">
                <a:sym typeface="Wingdings" panose="05000000000000000000" pitchFamily="2" charset="2"/>
              </a:rPr>
              <a:t>gelijk</a:t>
            </a:r>
          </a:p>
          <a:p>
            <a:pPr lvl="3"/>
            <a:endParaRPr lang="nl-NL" u="sng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Wat verandert er aan de dichtheid? Waarom?</a:t>
            </a:r>
            <a:endParaRPr lang="nl-NL" i="1" dirty="0" smtClean="0">
              <a:solidFill>
                <a:srgbClr val="8FAA3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2449" y="4797152"/>
            <a:ext cx="3314700" cy="1104900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1437329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345893EE1534FADBA7A8F7DA80D3B" ma:contentTypeVersion="13" ma:contentTypeDescription="Create a new document." ma:contentTypeScope="" ma:versionID="a51fa4c89ba03dc407c0320b74f56315">
  <xsd:schema xmlns:xsd="http://www.w3.org/2001/XMLSchema" xmlns:xs="http://www.w3.org/2001/XMLSchema" xmlns:p="http://schemas.microsoft.com/office/2006/metadata/properties" xmlns:ns3="17b2f04a-99da-42bd-8a2c-ba7cf8a94619" xmlns:ns4="03fdecb2-fae2-405a-84f3-94e5184406df" targetNamespace="http://schemas.microsoft.com/office/2006/metadata/properties" ma:root="true" ma:fieldsID="4dc73a910da96c7e83557d001362f04f" ns3:_="" ns4:_="">
    <xsd:import namespace="17b2f04a-99da-42bd-8a2c-ba7cf8a94619"/>
    <xsd:import namespace="03fdecb2-fae2-405a-84f3-94e5184406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2f04a-99da-42bd-8a2c-ba7cf8a946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fdecb2-fae2-405a-84f3-94e5184406d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879228-5757-416A-82C6-32FE65BD52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b2f04a-99da-42bd-8a2c-ba7cf8a94619"/>
    <ds:schemaRef ds:uri="03fdecb2-fae2-405a-84f3-94e5184406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C1DB38-4D76-41F1-9160-16D33206C4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75F5D8-B34F-4098-9DC6-B1769217272F}">
  <ds:schemaRefs>
    <ds:schemaRef ds:uri="http://schemas.microsoft.com/office/infopath/2007/PartnerControls"/>
    <ds:schemaRef ds:uri="03fdecb2-fae2-405a-84f3-94e5184406df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17b2f04a-99da-42bd-8a2c-ba7cf8a9461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5345</TotalTime>
  <Words>387</Words>
  <Application>Microsoft Office PowerPoint</Application>
  <PresentationFormat>Diavoorstelling (4:3)</PresentationFormat>
  <Paragraphs>74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Kantoorthema</vt:lpstr>
      <vt:lpstr>Hoofdstuk 2 Stoffen</vt:lpstr>
      <vt:lpstr>2.4 Dichtheid</vt:lpstr>
      <vt:lpstr>2.4 Dichtheid</vt:lpstr>
      <vt:lpstr>2.4 Dichtheid</vt:lpstr>
      <vt:lpstr>2.4 Dichtheid</vt:lpstr>
      <vt:lpstr>2.4 Dichtheid</vt:lpstr>
      <vt:lpstr>2.4 Dichtheid</vt:lpstr>
      <vt:lpstr>2.4 Dichtheid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311</cp:revision>
  <cp:lastPrinted>2015-01-10T16:11:12Z</cp:lastPrinted>
  <dcterms:created xsi:type="dcterms:W3CDTF">2014-09-23T08:37:22Z</dcterms:created>
  <dcterms:modified xsi:type="dcterms:W3CDTF">2021-01-03T15:11:15Z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0x010100E0E345893EE1534FADBA7A8F7DA80D3B</vt:lpwstr>
  </property>
</Properties>
</file>